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9" r:id="rId2"/>
    <p:sldId id="273" r:id="rId3"/>
    <p:sldId id="278" r:id="rId4"/>
    <p:sldId id="279" r:id="rId5"/>
    <p:sldId id="260" r:id="rId6"/>
    <p:sldId id="368" r:id="rId7"/>
    <p:sldId id="370" r:id="rId8"/>
    <p:sldId id="365" r:id="rId9"/>
    <p:sldId id="366" r:id="rId10"/>
    <p:sldId id="367" r:id="rId11"/>
    <p:sldId id="369" r:id="rId12"/>
    <p:sldId id="355" r:id="rId13"/>
    <p:sldId id="353" r:id="rId14"/>
    <p:sldId id="354" r:id="rId15"/>
    <p:sldId id="356" r:id="rId16"/>
    <p:sldId id="357" r:id="rId17"/>
    <p:sldId id="265" r:id="rId18"/>
    <p:sldId id="274" r:id="rId19"/>
    <p:sldId id="275" r:id="rId20"/>
    <p:sldId id="267" r:id="rId21"/>
    <p:sldId id="349" r:id="rId22"/>
    <p:sldId id="277" r:id="rId23"/>
    <p:sldId id="371" r:id="rId24"/>
    <p:sldId id="266" r:id="rId25"/>
    <p:sldId id="282" r:id="rId26"/>
    <p:sldId id="284" r:id="rId27"/>
    <p:sldId id="327" r:id="rId28"/>
    <p:sldId id="269" r:id="rId29"/>
    <p:sldId id="351" r:id="rId30"/>
    <p:sldId id="328" r:id="rId31"/>
    <p:sldId id="285" r:id="rId32"/>
    <p:sldId id="286" r:id="rId33"/>
    <p:sldId id="287" r:id="rId34"/>
    <p:sldId id="288" r:id="rId35"/>
    <p:sldId id="329" r:id="rId36"/>
    <p:sldId id="330" r:id="rId37"/>
    <p:sldId id="331" r:id="rId38"/>
    <p:sldId id="290" r:id="rId39"/>
    <p:sldId id="289" r:id="rId40"/>
    <p:sldId id="291" r:id="rId41"/>
    <p:sldId id="292" r:id="rId42"/>
    <p:sldId id="343" r:id="rId43"/>
    <p:sldId id="362" r:id="rId44"/>
    <p:sldId id="294" r:id="rId45"/>
    <p:sldId id="295" r:id="rId46"/>
    <p:sldId id="293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35" r:id="rId55"/>
    <p:sldId id="336" r:id="rId56"/>
    <p:sldId id="337" r:id="rId57"/>
    <p:sldId id="341" r:id="rId58"/>
    <p:sldId id="361" r:id="rId59"/>
    <p:sldId id="342" r:id="rId60"/>
    <p:sldId id="344" r:id="rId61"/>
    <p:sldId id="347" r:id="rId62"/>
    <p:sldId id="303" r:id="rId63"/>
    <p:sldId id="304" r:id="rId64"/>
    <p:sldId id="348" r:id="rId65"/>
    <p:sldId id="346" r:id="rId66"/>
    <p:sldId id="305" r:id="rId67"/>
    <p:sldId id="306" r:id="rId68"/>
    <p:sldId id="307" r:id="rId69"/>
    <p:sldId id="308" r:id="rId70"/>
    <p:sldId id="363" r:id="rId71"/>
    <p:sldId id="364" r:id="rId72"/>
    <p:sldId id="325" r:id="rId73"/>
    <p:sldId id="326" r:id="rId74"/>
    <p:sldId id="312" r:id="rId75"/>
    <p:sldId id="311" r:id="rId76"/>
    <p:sldId id="313" r:id="rId77"/>
    <p:sldId id="314" r:id="rId78"/>
    <p:sldId id="315" r:id="rId79"/>
    <p:sldId id="316" r:id="rId80"/>
    <p:sldId id="319" r:id="rId81"/>
    <p:sldId id="320" r:id="rId82"/>
    <p:sldId id="321" r:id="rId83"/>
    <p:sldId id="322" r:id="rId84"/>
    <p:sldId id="372" r:id="rId85"/>
    <p:sldId id="324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5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59" autoAdjust="0"/>
  </p:normalViewPr>
  <p:slideViewPr>
    <p:cSldViewPr>
      <p:cViewPr>
        <p:scale>
          <a:sx n="75" d="100"/>
          <a:sy n="75" d="100"/>
        </p:scale>
        <p:origin x="-1608" y="-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0245A09-2F99-4ABA-B67B-575698B51EF9}" type="datetimeFigureOut">
              <a:rPr lang="ru-RU" smtClean="0"/>
              <a:pPr/>
              <a:t>02.07.2013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C14758-E026-40D9-ACAC-B02EE556AAB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5;&#1088;&#1077;&#1079;&#1077;&#1085;&#1090;&#1072;&#1094;&#1080;&#1103;-2\06%20-%20White%20Dove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214422"/>
            <a:ext cx="82153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Центр </a:t>
            </a:r>
          </a:p>
          <a:p>
            <a:pPr algn="ctr"/>
            <a:r>
              <a:rPr lang="ru-RU" sz="36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детского (юношеского) </a:t>
            </a:r>
          </a:p>
          <a:p>
            <a:pPr algn="ctr"/>
            <a:r>
              <a:rPr lang="ru-RU" sz="36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технического творчества</a:t>
            </a:r>
          </a:p>
          <a:p>
            <a:pPr algn="ctr"/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«ВЕКТОР» </a:t>
            </a:r>
          </a:p>
          <a:p>
            <a:pPr algn="ctr"/>
            <a:r>
              <a:rPr lang="ru-RU" sz="36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Орджоникидзевского района города Уфы</a:t>
            </a:r>
            <a:endParaRPr lang="ru-RU" sz="3600" b="1" cap="all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06 - White D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screen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удакова Т.М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149675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47700" y="908720"/>
            <a:ext cx="43551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Заместитель директора</a:t>
            </a:r>
          </a:p>
          <a:p>
            <a:pPr algn="ctr"/>
            <a:r>
              <a:rPr lang="ru-RU" sz="2800" b="1" dirty="0" smtClean="0"/>
              <a:t>по административно</a:t>
            </a:r>
          </a:p>
          <a:p>
            <a:pPr algn="ctr"/>
            <a:r>
              <a:rPr lang="ru-RU" sz="2800" b="1" dirty="0" smtClean="0"/>
              <a:t>-хозяйственной работе</a:t>
            </a:r>
          </a:p>
          <a:p>
            <a:pPr algn="ctr"/>
            <a:r>
              <a:rPr lang="ru-RU" sz="2800" b="1" dirty="0" smtClean="0"/>
              <a:t>Рудакова</a:t>
            </a:r>
          </a:p>
          <a:p>
            <a:pPr algn="ctr"/>
            <a:r>
              <a:rPr lang="ru-RU" sz="2800" b="1" dirty="0" smtClean="0"/>
              <a:t>Татьяна Михайловна</a:t>
            </a:r>
            <a:endParaRPr lang="ru-RU" sz="2800" b="1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lue_Backgrounda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2276872"/>
            <a:ext cx="7849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  </a:t>
            </a: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ЦДЮТТ</a:t>
            </a:r>
          </a:p>
          <a:p>
            <a:pPr algn="ctr"/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«ВЕКТОР»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ВЕКТОР-2012\1. ОБЪЕДИНЕНИЯ_ВЕКТОР\Авиа_Семёнов Андрей Викторович\Для сайта_Семёнов\Семёнов Андрей Викторович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908720"/>
            <a:ext cx="4080350" cy="5638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427984" y="6206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u="sng" dirty="0" err="1" smtClean="0">
                <a:solidFill>
                  <a:srgbClr val="C00000"/>
                </a:solidFill>
              </a:rPr>
              <a:t>Авиамоделирование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</a:t>
            </a:r>
          </a:p>
          <a:p>
            <a:pPr algn="ctr"/>
            <a:r>
              <a:rPr lang="ru-RU" sz="3600" dirty="0" smtClean="0"/>
              <a:t> Семёнов </a:t>
            </a:r>
          </a:p>
          <a:p>
            <a:pPr algn="ctr"/>
            <a:r>
              <a:rPr lang="ru-RU" sz="3600" dirty="0" smtClean="0"/>
              <a:t>Андрей Викторович</a:t>
            </a:r>
            <a:endParaRPr lang="ru-RU" sz="3600" dirty="0"/>
          </a:p>
        </p:txBody>
      </p:sp>
      <p:pic>
        <p:nvPicPr>
          <p:cNvPr id="2051" name="Picture 3" descr="C:\Users\User\Pictures\pic_3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645024"/>
            <a:ext cx="4572000" cy="28855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ЕКТОР-2012\1. ОБЪЕДИНЕНИЯ_ВЕКТОР\Авиа_Семёнов Андрей Викторович\Семёнов А.В\Отбор в през\DSC_08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47664" y="764704"/>
            <a:ext cx="5859233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ВЕКТОР-2012\1. ОБЪЕДИНЕНИЯ_ВЕКТОР\Авиа_Семёнов Андрей Викторович\Семёнов А.В\Отбор в през\DSC_081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31640" y="764703"/>
            <a:ext cx="6231365" cy="5832649"/>
          </a:xfrm>
          <a:prstGeom prst="rect">
            <a:avLst/>
          </a:prstGeom>
          <a:noFill/>
        </p:spPr>
      </p:pic>
      <p:pic>
        <p:nvPicPr>
          <p:cNvPr id="1028" name="Picture 4" descr="D:\ВЕКТОР-2012\1. ОБЪЕДИНЕНИЯ_ВЕКТОР\Авиа_Семёнов Андрей Викторович\Семёнов А.В\Отбор в през\DSC_081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71600" y="764705"/>
            <a:ext cx="7021972" cy="58326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ВЕКТОР-2012\1. ОБЪЕДИНЕНИЯ_ВЕКТОР\Авиа_Семёнов Андрей Викторович\Семёнов А.В\Отбор в през\DSC_082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764704"/>
            <a:ext cx="8603810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ВЕКТОР-2012\1. ОБЪЕДИНЕНИЯ_ВЕКТОР\Авиа_Семёнов Андрей Викторович\Семёнов А.В\Отбор в през\DSC_08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476671"/>
            <a:ext cx="7791172" cy="6120681"/>
          </a:xfrm>
          <a:prstGeom prst="rect">
            <a:avLst/>
          </a:prstGeom>
          <a:noFill/>
        </p:spPr>
      </p:pic>
      <p:pic>
        <p:nvPicPr>
          <p:cNvPr id="3075" name="Picture 3" descr="D:\ВЕКТОР-2012\1. ОБЪЕДИНЕНИЯ_ВЕКТОР\Авиа_Семёнов Андрей Викторович\Семёнов А.В\Отбор в през\DSCF248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3541" y="476672"/>
            <a:ext cx="8160907" cy="61206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ВЕКТОР-2012\1. ОБЪЕДИНЕНИЯ_ВЕКТОР\Авиа_Семёнов Андрей Викторович\Семёнов А.В\Отбор в през\DSCF248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63688" y="260648"/>
            <a:ext cx="5616624" cy="6382161"/>
          </a:xfrm>
          <a:prstGeom prst="rect">
            <a:avLst/>
          </a:prstGeom>
          <a:noFill/>
        </p:spPr>
      </p:pic>
      <p:pic>
        <p:nvPicPr>
          <p:cNvPr id="4098" name="Picture 2" descr="D:\ВЕКТОР-2012\1. ОБЪЕДИНЕНИЯ_ВЕКТОР\Авиа_Семёнов Андрей Викторович\Семёнов А.В\Отбор в през\DSCF248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03648" y="260648"/>
            <a:ext cx="6120680" cy="6352901"/>
          </a:xfrm>
          <a:prstGeom prst="rect">
            <a:avLst/>
          </a:prstGeom>
          <a:noFill/>
        </p:spPr>
      </p:pic>
      <p:pic>
        <p:nvPicPr>
          <p:cNvPr id="4100" name="Picture 4" descr="D:\ВЕКТОР-2012\1. ОБЪЕДИНЕНИЯ_ВЕКТОР\Авиа_Семёнов Андрей Викторович\Семёнов А.В\Отбор в през\DSC_082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44" y="238974"/>
            <a:ext cx="7992888" cy="6426490"/>
          </a:xfrm>
          <a:prstGeom prst="rect">
            <a:avLst/>
          </a:prstGeom>
          <a:noFill/>
        </p:spPr>
      </p:pic>
      <p:pic>
        <p:nvPicPr>
          <p:cNvPr id="4101" name="Picture 5" descr="D:\ВЕКТОР-2012\1. ОБЪЕДИНЕНИЯ_ВЕКТОР\Авиа_Семёнов Андрей Викторович\Семёнов А.В\Отбор в през\DSC_083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7" y="188640"/>
            <a:ext cx="8421119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 smtClean="0">
                <a:solidFill>
                  <a:srgbClr val="C00000"/>
                </a:solidFill>
              </a:rPr>
              <a:t>Спортивная радиопеленгация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Овчинников Юрий Геннадьевич</a:t>
            </a:r>
            <a:endParaRPr lang="ru-RU" sz="3600" dirty="0"/>
          </a:p>
        </p:txBody>
      </p:sp>
      <p:pic>
        <p:nvPicPr>
          <p:cNvPr id="6" name="Содержимое 5" descr="Изображение 07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44747" y="1935163"/>
            <a:ext cx="3054505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874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5752" y="1138527"/>
            <a:ext cx="8572528" cy="514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877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7158" y="857232"/>
            <a:ext cx="8358214" cy="58120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539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1471" y="714356"/>
            <a:ext cx="7905803" cy="5929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solidFill>
                  <a:srgbClr val="C00000"/>
                </a:solidFill>
              </a:rPr>
              <a:t>Начальное техническое моделирование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</a:t>
            </a:r>
            <a:r>
              <a:rPr lang="ru-RU" sz="3600" dirty="0" err="1" smtClean="0"/>
              <a:t>Буляков</a:t>
            </a:r>
            <a:r>
              <a:rPr lang="ru-RU" sz="3600" dirty="0" smtClean="0"/>
              <a:t> Риф </a:t>
            </a:r>
            <a:r>
              <a:rPr lang="ru-RU" sz="3600" dirty="0" err="1" smtClean="0"/>
              <a:t>Габдрауфович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6" name="Содержимое 5" descr="DSCN511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646715" y="1935163"/>
            <a:ext cx="5850570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ВЕКТОР-2012\1. ОБЪЕДИНЕНИЯ_ВЕКТОР\Нач.техническое моделир._Буляков Риф Габдрауфович\Занятия в классе\DSCN539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764704"/>
            <a:ext cx="7776864" cy="5832648"/>
          </a:xfrm>
          <a:prstGeom prst="rect">
            <a:avLst/>
          </a:prstGeom>
          <a:noFill/>
        </p:spPr>
      </p:pic>
      <p:pic>
        <p:nvPicPr>
          <p:cNvPr id="1033" name="Picture 9" descr="D:\ВЕКТОР-2012\1. ОБЪЕДИНЕНИЯ_ВЕКТОР\Нач.техническое моделир._Буляков Риф Габдрауфович\Занятия в классе\DSCN03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764704"/>
            <a:ext cx="7776864" cy="5832648"/>
          </a:xfrm>
          <a:prstGeom prst="rect">
            <a:avLst/>
          </a:prstGeom>
          <a:noFill/>
        </p:spPr>
      </p:pic>
      <p:pic>
        <p:nvPicPr>
          <p:cNvPr id="1034" name="Picture 10" descr="D:\ВЕКТОР-2012\1. ОБЪЕДИНЕНИЯ_ВЕКТОР\Нач.техническое моделир._Буляков Риф Габдрауфович\Занятия в классе\DSCN595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3568" y="764704"/>
            <a:ext cx="7776864" cy="5832648"/>
          </a:xfrm>
          <a:prstGeom prst="rect">
            <a:avLst/>
          </a:prstGeom>
          <a:noFill/>
        </p:spPr>
      </p:pic>
      <p:pic>
        <p:nvPicPr>
          <p:cNvPr id="1035" name="Picture 11" descr="D:\ВЕКТОР-2012\1. ОБЪЕДИНЕНИЯ_ВЕКТОР\Нач.техническое моделир._Буляков Риф Габдрауфович\Занятия в классе\DSCN033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3568" y="764705"/>
            <a:ext cx="7776864" cy="5832648"/>
          </a:xfrm>
          <a:prstGeom prst="rect">
            <a:avLst/>
          </a:prstGeom>
          <a:noFill/>
        </p:spPr>
      </p:pic>
      <p:pic>
        <p:nvPicPr>
          <p:cNvPr id="1036" name="Picture 12" descr="D:\ВЕКТОР-2012\1. ОБЪЕДИНЕНИЯ_ВЕКТОР\Нач.техническое моделир._Буляков Риф Габдрауфович\Занятия в классе\DSCN0337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72000" y="764705"/>
            <a:ext cx="4374485" cy="583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Picture 13" descr="D:\ВЕКТОР-2012\1. ОБЪЕДИНЕНИЯ_ВЕКТОР\Нач.техническое моделир._Буляков Риф Габдрауфович\Занятия в классе\DSCN0339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79512" y="749275"/>
            <a:ext cx="4392487" cy="585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13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29190" y="1285860"/>
            <a:ext cx="3786214" cy="504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DSCN513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4282" y="2857496"/>
            <a:ext cx="4572011" cy="3429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3915" y="692696"/>
            <a:ext cx="7392501" cy="5544863"/>
          </a:xfrm>
          <a:prstGeom prst="rect">
            <a:avLst/>
          </a:prstGeom>
        </p:spPr>
      </p:pic>
      <p:pic>
        <p:nvPicPr>
          <p:cNvPr id="4" name="Рисунок 3" descr="DSC_0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3915" y="476406"/>
            <a:ext cx="7680533" cy="5760906"/>
          </a:xfrm>
          <a:prstGeom prst="rect">
            <a:avLst/>
          </a:prstGeom>
        </p:spPr>
      </p:pic>
      <p:pic>
        <p:nvPicPr>
          <p:cNvPr id="5" name="Рисунок 4" descr="DSC_05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1" y="476672"/>
            <a:ext cx="7776181" cy="5832648"/>
          </a:xfrm>
          <a:prstGeom prst="rect">
            <a:avLst/>
          </a:prstGeom>
        </p:spPr>
      </p:pic>
      <p:pic>
        <p:nvPicPr>
          <p:cNvPr id="6" name="Рисунок 5" descr="DSC_0545.JPG"/>
          <p:cNvPicPr>
            <a:picLocks noChangeAspect="1"/>
          </p:cNvPicPr>
          <p:nvPr/>
        </p:nvPicPr>
        <p:blipFill>
          <a:blip r:embed="rId5" cstate="print"/>
          <a:srcRect b="1917"/>
          <a:stretch>
            <a:fillRect/>
          </a:stretch>
        </p:blipFill>
        <p:spPr>
          <a:xfrm>
            <a:off x="467544" y="476672"/>
            <a:ext cx="8298550" cy="599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_04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31558"/>
            <a:ext cx="8568952" cy="642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 smtClean="0">
                <a:solidFill>
                  <a:srgbClr val="C00000"/>
                </a:solidFill>
              </a:rPr>
              <a:t>Компьютерная графика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Маркелова Ольга Геннадьевна</a:t>
            </a:r>
            <a:endParaRPr lang="ru-RU" sz="3600" dirty="0"/>
          </a:p>
        </p:txBody>
      </p:sp>
      <p:pic>
        <p:nvPicPr>
          <p:cNvPr id="4" name="Содержимое 3" descr="10х15_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98665" y="1935163"/>
            <a:ext cx="2946669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4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92480" y="815360"/>
            <a:ext cx="7559040" cy="547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6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42876" y="2928934"/>
            <a:ext cx="4857752" cy="353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Маркелова_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14942" y="1214422"/>
            <a:ext cx="3666744" cy="525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5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5786" y="857232"/>
            <a:ext cx="7559040" cy="5471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92 - Копи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7224" y="857232"/>
            <a:ext cx="7524803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ВЕКТОР-2012\1. ОБЪЕДИНЕНИЯ_ВЕКТОР\Компьютерная графика_Маркелова Ольга Геннадьевна\DSCN019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620688"/>
            <a:ext cx="7776864" cy="5832648"/>
          </a:xfrm>
          <a:prstGeom prst="rect">
            <a:avLst/>
          </a:prstGeom>
          <a:noFill/>
        </p:spPr>
      </p:pic>
      <p:pic>
        <p:nvPicPr>
          <p:cNvPr id="3075" name="Picture 3" descr="D:\ВЕКТОР-2012\1. ОБЪЕДИНЕНИЯ_ВЕКТОР\Компьютерная графика_Маркелова Ольга Геннадьевна\DSCN5239.JPG"/>
          <p:cNvPicPr>
            <a:picLocks noChangeAspect="1" noChangeArrowheads="1"/>
          </p:cNvPicPr>
          <p:nvPr/>
        </p:nvPicPr>
        <p:blipFill>
          <a:blip r:embed="rId3" cstate="screen">
            <a:lum bright="10000" contrast="20000"/>
          </a:blip>
          <a:srcRect/>
          <a:stretch>
            <a:fillRect/>
          </a:stretch>
        </p:blipFill>
        <p:spPr bwMode="auto">
          <a:xfrm>
            <a:off x="611560" y="620688"/>
            <a:ext cx="7920880" cy="5940660"/>
          </a:xfrm>
          <a:prstGeom prst="rect">
            <a:avLst/>
          </a:prstGeom>
          <a:noFill/>
        </p:spPr>
      </p:pic>
      <p:pic>
        <p:nvPicPr>
          <p:cNvPr id="3076" name="Picture 4" descr="D:\ВЕКТОР-2012\1. ОБЪЕДИНЕНИЯ_ВЕКТОР\Компьютерная графика_Маркелова Ольга Геннадьевна\DSCN583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1559" y="620688"/>
            <a:ext cx="7968885" cy="5976664"/>
          </a:xfrm>
          <a:prstGeom prst="rect">
            <a:avLst/>
          </a:prstGeom>
          <a:noFill/>
        </p:spPr>
      </p:pic>
      <p:pic>
        <p:nvPicPr>
          <p:cNvPr id="3077" name="Picture 5" descr="D:\ВЕКТОР-2012\1. ОБЪЕДИНЕНИЯ_ВЕКТОР\Компьютерная графика_Маркелова Ольга Геннадьевна\DSCN597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4256" y="619708"/>
            <a:ext cx="7970192" cy="5977644"/>
          </a:xfrm>
          <a:prstGeom prst="rect">
            <a:avLst/>
          </a:prstGeom>
          <a:noFill/>
        </p:spPr>
      </p:pic>
      <p:pic>
        <p:nvPicPr>
          <p:cNvPr id="3078" name="Picture 6" descr="D:\ВЕКТОР-2012\1. ОБЪЕДИНЕНИЯ_ВЕКТОР\Компьютерная графика_Маркелова Ольга Геннадьевна\DSCN601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1560" y="620688"/>
            <a:ext cx="7968885" cy="5976664"/>
          </a:xfrm>
          <a:prstGeom prst="rect">
            <a:avLst/>
          </a:prstGeom>
          <a:noFill/>
        </p:spPr>
      </p:pic>
      <p:pic>
        <p:nvPicPr>
          <p:cNvPr id="3079" name="Picture 7" descr="D:\ВЕКТОР-2012\1. ОБЪЕДИНЕНИЯ_ВЕКТОР\Компьютерная графика_Маркелова Ольга Геннадьевна\Диплом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79512" y="396436"/>
            <a:ext cx="4584998" cy="6272924"/>
          </a:xfrm>
          <a:prstGeom prst="rect">
            <a:avLst/>
          </a:prstGeom>
          <a:noFill/>
        </p:spPr>
      </p:pic>
      <p:pic>
        <p:nvPicPr>
          <p:cNvPr id="3080" name="Picture 8" descr="D:\ВЕКТОР-2012\1. ОБЪЕДИНЕНИЯ_ВЕКТОР\Компьютерная графика_Маркелова Ольга Геннадьевна\Сертификат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499992" y="404664"/>
            <a:ext cx="4511578" cy="61926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70 - Копи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28662" y="910810"/>
            <a:ext cx="7262863" cy="544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8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92480" y="693420"/>
            <a:ext cx="7559040" cy="547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Космическое_такси_Хайбуллин Данил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14348" y="642918"/>
            <a:ext cx="7715304" cy="5816360"/>
          </a:xfrm>
          <a:prstGeom prst="rect">
            <a:avLst/>
          </a:prstGeom>
        </p:spPr>
      </p:pic>
      <p:pic>
        <p:nvPicPr>
          <p:cNvPr id="4" name="Рисунок 3" descr="Кот_ученый_Шевченко Саша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65266" y="642918"/>
            <a:ext cx="7774354" cy="5786478"/>
          </a:xfrm>
          <a:prstGeom prst="rect">
            <a:avLst/>
          </a:prstGeom>
        </p:spPr>
      </p:pic>
      <p:pic>
        <p:nvPicPr>
          <p:cNvPr id="5" name="Рисунок 4" descr="Сон_Гюльалыев_Вугар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46385" y="642918"/>
            <a:ext cx="7883267" cy="5892748"/>
          </a:xfrm>
          <a:prstGeom prst="rect">
            <a:avLst/>
          </a:prstGeom>
        </p:spPr>
      </p:pic>
      <p:pic>
        <p:nvPicPr>
          <p:cNvPr id="6" name="Рисунок 5" descr="Стрекоза_Галиуллин_Арсен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 smtClean="0">
                <a:solidFill>
                  <a:srgbClr val="C00000"/>
                </a:solidFill>
              </a:rPr>
              <a:t>Художественное шитьё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</a:t>
            </a:r>
            <a:r>
              <a:rPr lang="ru-RU" sz="3600" dirty="0" err="1" smtClean="0"/>
              <a:t>Загирова</a:t>
            </a:r>
            <a:r>
              <a:rPr lang="ru-RU" sz="3600" dirty="0" smtClean="0"/>
              <a:t> Наталья Николаевна</a:t>
            </a:r>
            <a:endParaRPr lang="ru-RU" sz="3600" dirty="0"/>
          </a:p>
        </p:txBody>
      </p:sp>
      <p:pic>
        <p:nvPicPr>
          <p:cNvPr id="4" name="Содержимое 3" descr="DSC_015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83484" y="1935163"/>
            <a:ext cx="3177032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96 - Копи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5786" y="857232"/>
            <a:ext cx="7620053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970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30388" y="857232"/>
            <a:ext cx="6584883" cy="5757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ирова_объединение художественного шить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9676" y="982199"/>
            <a:ext cx="8114290" cy="544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ue_0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5720" y="785794"/>
            <a:ext cx="8649334" cy="580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ue_0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500166" y="714356"/>
            <a:ext cx="6000792" cy="5957030"/>
          </a:xfrm>
          <a:prstGeom prst="rect">
            <a:avLst/>
          </a:prstGeom>
        </p:spPr>
      </p:pic>
      <p:pic>
        <p:nvPicPr>
          <p:cNvPr id="3" name="Рисунок 2" descr="True_0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500166" y="719000"/>
            <a:ext cx="6000792" cy="599614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alse_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5720" y="500042"/>
            <a:ext cx="4192355" cy="624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True_0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14876" y="500042"/>
            <a:ext cx="4172906" cy="621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 smtClean="0">
                <a:solidFill>
                  <a:srgbClr val="C00000"/>
                </a:solidFill>
              </a:rPr>
              <a:t>Изобразительное искусство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</a:t>
            </a:r>
            <a:r>
              <a:rPr lang="ru-RU" sz="3600" dirty="0" err="1" smtClean="0"/>
              <a:t>Шарипова</a:t>
            </a:r>
            <a:r>
              <a:rPr lang="ru-RU" sz="3600" dirty="0" smtClean="0"/>
              <a:t> Лиля </a:t>
            </a:r>
            <a:r>
              <a:rPr lang="ru-RU" sz="3600" dirty="0" err="1" smtClean="0"/>
              <a:t>Равильевна</a:t>
            </a:r>
            <a:endParaRPr lang="ru-RU" sz="3600" dirty="0"/>
          </a:p>
        </p:txBody>
      </p:sp>
      <p:pic>
        <p:nvPicPr>
          <p:cNvPr id="4" name="Содержимое 3" descr="DSC_0116r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83484" y="1935163"/>
            <a:ext cx="3177032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8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5786" y="785794"/>
            <a:ext cx="7500990" cy="562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69 - Копи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1037" y="875091"/>
            <a:ext cx="7405739" cy="555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6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7158" y="857232"/>
            <a:ext cx="8429652" cy="560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5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034" y="959449"/>
            <a:ext cx="8119358" cy="539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61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188640"/>
            <a:ext cx="4208084" cy="6480720"/>
          </a:xfrm>
          <a:prstGeom prst="rect">
            <a:avLst/>
          </a:prstGeom>
        </p:spPr>
      </p:pic>
      <p:pic>
        <p:nvPicPr>
          <p:cNvPr id="3" name="Рисунок 2" descr="DSCF261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7883" y="188640"/>
            <a:ext cx="4496117" cy="6669360"/>
          </a:xfrm>
          <a:prstGeom prst="rect">
            <a:avLst/>
          </a:prstGeom>
        </p:spPr>
      </p:pic>
      <p:pic>
        <p:nvPicPr>
          <p:cNvPr id="4" name="Рисунок 3" descr="DSCF261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47223" y="188640"/>
            <a:ext cx="4696777" cy="6669360"/>
          </a:xfrm>
          <a:prstGeom prst="rect">
            <a:avLst/>
          </a:prstGeom>
        </p:spPr>
      </p:pic>
      <p:pic>
        <p:nvPicPr>
          <p:cNvPr id="5" name="Рисунок 4" descr="DSCF261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188640"/>
            <a:ext cx="4598645" cy="666936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401"/>
            <a:ext cx="9144000" cy="6513198"/>
          </a:xfrm>
          <a:prstGeom prst="rect">
            <a:avLst/>
          </a:prstGeom>
        </p:spPr>
      </p:pic>
      <p:pic>
        <p:nvPicPr>
          <p:cNvPr id="3" name="Рисунок 2" descr="DSCF2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447"/>
            <a:ext cx="9144000" cy="6313105"/>
          </a:xfrm>
          <a:prstGeom prst="rect">
            <a:avLst/>
          </a:prstGeom>
        </p:spPr>
      </p:pic>
      <p:pic>
        <p:nvPicPr>
          <p:cNvPr id="4" name="Рисунок 3" descr="DSCF2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5313"/>
            <a:ext cx="9144000" cy="6327374"/>
          </a:xfrm>
          <a:prstGeom prst="rect">
            <a:avLst/>
          </a:prstGeom>
        </p:spPr>
      </p:pic>
      <p:pic>
        <p:nvPicPr>
          <p:cNvPr id="5" name="Рисунок 4" descr="DSCF26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9527"/>
            <a:ext cx="9144000" cy="6378946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</a:rPr>
              <a:t>Гобелен.Ковроткачество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</a:t>
            </a:r>
            <a:r>
              <a:rPr lang="ru-RU" sz="3600" dirty="0" err="1" smtClean="0"/>
              <a:t>Бухтеева</a:t>
            </a:r>
            <a:r>
              <a:rPr lang="ru-RU" sz="3600" dirty="0" smtClean="0"/>
              <a:t> Нина Николаевна</a:t>
            </a:r>
            <a:endParaRPr lang="ru-RU" sz="3600" dirty="0"/>
          </a:p>
        </p:txBody>
      </p:sp>
      <p:pic>
        <p:nvPicPr>
          <p:cNvPr id="6" name="Содержимое 5" descr="DSC_0178 копия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83484" y="1935163"/>
            <a:ext cx="3177032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78 - Копи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1037" y="875091"/>
            <a:ext cx="7405739" cy="555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48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0101" y="914809"/>
            <a:ext cx="8195303" cy="544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87 (2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034" y="1643050"/>
            <a:ext cx="3459480" cy="473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DSC_050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86182" y="3013721"/>
            <a:ext cx="5035143" cy="334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82 - Копия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928662" y="733821"/>
            <a:ext cx="6500858" cy="587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DSCN5083 - Копия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928662" y="928670"/>
            <a:ext cx="6786610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N5084 - Копия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275644" y="571480"/>
            <a:ext cx="6682312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N5085 - Копия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28596" y="642918"/>
            <a:ext cx="7762929" cy="582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80 - Копи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1472" y="750075"/>
            <a:ext cx="7858180" cy="5893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72" y="1102578"/>
            <a:ext cx="8286807" cy="73558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Центр</a:t>
            </a:r>
          </a:p>
          <a:p>
            <a:pPr algn="ctr"/>
            <a:r>
              <a:rPr lang="ru-RU" sz="4800" dirty="0" smtClean="0">
                <a:solidFill>
                  <a:srgbClr val="C00000"/>
                </a:solidFill>
              </a:rPr>
              <a:t> создан в феврале 1972 года.</a:t>
            </a:r>
          </a:p>
          <a:p>
            <a:r>
              <a:rPr lang="ru-RU" sz="3200" b="1" i="1" dirty="0" smtClean="0">
                <a:solidFill>
                  <a:srgbClr val="C00000"/>
                </a:solidFill>
              </a:rPr>
              <a:t>В центре работают </a:t>
            </a:r>
            <a:r>
              <a:rPr lang="ru-RU" sz="4000" b="1" i="1" dirty="0" smtClean="0">
                <a:solidFill>
                  <a:srgbClr val="C00000"/>
                </a:solidFill>
              </a:rPr>
              <a:t>30</a:t>
            </a:r>
            <a:r>
              <a:rPr lang="ru-RU" sz="3200" b="1" i="1" dirty="0" smtClean="0">
                <a:solidFill>
                  <a:srgbClr val="C00000"/>
                </a:solidFill>
              </a:rPr>
              <a:t> объединений</a:t>
            </a:r>
          </a:p>
          <a:p>
            <a:r>
              <a:rPr lang="ru-RU" sz="3200" b="1" i="1" dirty="0" smtClean="0">
                <a:solidFill>
                  <a:srgbClr val="C00000"/>
                </a:solidFill>
              </a:rPr>
              <a:t>по направленностям: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-научно-техническая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-спортивно-техническая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-естественнонаучная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-художественно-эстетическая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-физкультурно-спортивная</a:t>
            </a:r>
          </a:p>
          <a:p>
            <a:endParaRPr lang="ru-RU" sz="3200" b="1" i="1" dirty="0" smtClean="0">
              <a:solidFill>
                <a:srgbClr val="0070C0"/>
              </a:solidFill>
            </a:endParaRPr>
          </a:p>
          <a:p>
            <a:endParaRPr lang="ru-RU" sz="3200" b="1" i="1" dirty="0" smtClean="0">
              <a:solidFill>
                <a:srgbClr val="0070C0"/>
              </a:solidFill>
            </a:endParaRPr>
          </a:p>
          <a:p>
            <a:endParaRPr lang="ru-RU" sz="3200" b="1" i="1" dirty="0" smtClean="0">
              <a:solidFill>
                <a:srgbClr val="0070C0"/>
              </a:solidFill>
            </a:endParaRPr>
          </a:p>
          <a:p>
            <a:pPr algn="ctr"/>
            <a:endParaRPr lang="ru-RU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 smtClean="0">
                <a:solidFill>
                  <a:srgbClr val="C00000"/>
                </a:solidFill>
              </a:rPr>
              <a:t>Керамика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</a:t>
            </a:r>
            <a:r>
              <a:rPr lang="ru-RU" sz="3600" dirty="0" err="1" smtClean="0"/>
              <a:t>Лавриненко</a:t>
            </a:r>
            <a:r>
              <a:rPr lang="ru-RU" sz="3600" dirty="0" smtClean="0"/>
              <a:t> Розалия </a:t>
            </a:r>
            <a:r>
              <a:rPr lang="ru-RU" sz="3600" dirty="0" err="1" smtClean="0"/>
              <a:t>Масгутовна</a:t>
            </a:r>
            <a:endParaRPr lang="ru-RU" sz="3600" dirty="0"/>
          </a:p>
        </p:txBody>
      </p:sp>
      <p:pic>
        <p:nvPicPr>
          <p:cNvPr id="6" name="Содержимое 5" descr="DSC_03591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0431" y="1935163"/>
            <a:ext cx="3103137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07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66723" y="642918"/>
            <a:ext cx="7905805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авриненко_Объединение керамики и батика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7492" y="381000"/>
            <a:ext cx="8129016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4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12543" y="914809"/>
            <a:ext cx="8302861" cy="551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00_003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08842" y="785794"/>
            <a:ext cx="8063686" cy="5715041"/>
          </a:xfrm>
          <a:prstGeom prst="rect">
            <a:avLst/>
          </a:prstGeom>
        </p:spPr>
      </p:pic>
      <p:pic>
        <p:nvPicPr>
          <p:cNvPr id="13" name="Рисунок 12" descr="DSC_020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0034" y="785794"/>
            <a:ext cx="8240218" cy="5878852"/>
          </a:xfrm>
          <a:prstGeom prst="rect">
            <a:avLst/>
          </a:prstGeom>
        </p:spPr>
      </p:pic>
      <p:pic>
        <p:nvPicPr>
          <p:cNvPr id="14" name="Рисунок 13" descr="100_367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14282" y="714356"/>
            <a:ext cx="4447016" cy="5929354"/>
          </a:xfrm>
          <a:prstGeom prst="rect">
            <a:avLst/>
          </a:prstGeom>
        </p:spPr>
      </p:pic>
      <p:pic>
        <p:nvPicPr>
          <p:cNvPr id="15" name="Рисунок 14" descr="DSC_24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00562" y="571480"/>
            <a:ext cx="4314220" cy="6047117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_006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14546" y="668457"/>
            <a:ext cx="4429156" cy="5901850"/>
          </a:xfrm>
          <a:prstGeom prst="rect">
            <a:avLst/>
          </a:prstGeom>
        </p:spPr>
      </p:pic>
      <p:pic>
        <p:nvPicPr>
          <p:cNvPr id="4" name="Рисунок 3" descr="100_004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6723" y="696496"/>
            <a:ext cx="7834367" cy="5875776"/>
          </a:xfrm>
          <a:prstGeom prst="rect">
            <a:avLst/>
          </a:prstGeom>
        </p:spPr>
      </p:pic>
      <p:pic>
        <p:nvPicPr>
          <p:cNvPr id="5" name="Рисунок 4" descr="DSC_032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28596" y="642918"/>
            <a:ext cx="8129017" cy="5929354"/>
          </a:xfrm>
          <a:prstGeom prst="rect">
            <a:avLst/>
          </a:prstGeom>
        </p:spPr>
      </p:pic>
      <p:pic>
        <p:nvPicPr>
          <p:cNvPr id="6" name="Рисунок 5" descr="DSC_028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499018"/>
            <a:ext cx="9144000" cy="607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имени-2_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83068" y="500042"/>
            <a:ext cx="4459368" cy="6143668"/>
          </a:xfrm>
          <a:prstGeom prst="rect">
            <a:avLst/>
          </a:prstGeom>
        </p:spPr>
      </p:pic>
      <p:pic>
        <p:nvPicPr>
          <p:cNvPr id="3" name="Рисунок 2" descr="Безимени-2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80846" y="500042"/>
            <a:ext cx="4463349" cy="6143668"/>
          </a:xfrm>
          <a:prstGeom prst="rect">
            <a:avLst/>
          </a:prstGeom>
        </p:spPr>
      </p:pic>
      <p:pic>
        <p:nvPicPr>
          <p:cNvPr id="4" name="Рисунок 3" descr="Безимени-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4632" y="485875"/>
            <a:ext cx="8483648" cy="6157836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214290"/>
            <a:ext cx="60971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Батик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Педагог: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Лавриненко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Розалия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Масгутовна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Батик_3.JPG"/>
          <p:cNvPicPr>
            <a:picLocks noChangeAspect="1"/>
          </p:cNvPicPr>
          <p:nvPr/>
        </p:nvPicPr>
        <p:blipFill>
          <a:blip r:embed="rId2" cstate="screen">
            <a:lum bright="-10000" contrast="10000"/>
          </a:blip>
          <a:stretch>
            <a:fillRect/>
          </a:stretch>
        </p:blipFill>
        <p:spPr>
          <a:xfrm>
            <a:off x="714348" y="1448971"/>
            <a:ext cx="7715304" cy="512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ВЕКТОР-2012\1. ОБЪЕДИНЕНИЯ_ВЕКТОР\Керамика и батик педагог Лавриненко Розалмя Масгутовна\Ромка\IMG_5643.JPG"/>
          <p:cNvPicPr>
            <a:picLocks noChangeAspect="1" noChangeArrowheads="1"/>
          </p:cNvPicPr>
          <p:nvPr/>
        </p:nvPicPr>
        <p:blipFill>
          <a:blip r:embed="rId2" cstate="screen">
            <a:lum bright="10000" contrast="30000"/>
          </a:blip>
          <a:srcRect/>
          <a:stretch>
            <a:fillRect/>
          </a:stretch>
        </p:blipFill>
        <p:spPr bwMode="auto">
          <a:xfrm>
            <a:off x="539552" y="476672"/>
            <a:ext cx="8064895" cy="604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D:\ВЕКТОР-2012\1. ОБЪЕДИНЕНИЯ_ВЕКТОР\Керамика и батик педагог Лавриненко Розалмя Масгутовна\Ромка\IMG_5641.JPG"/>
          <p:cNvPicPr>
            <a:picLocks noChangeAspect="1" noChangeArrowheads="1"/>
          </p:cNvPicPr>
          <p:nvPr/>
        </p:nvPicPr>
        <p:blipFill>
          <a:blip r:embed="rId3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467544" y="476672"/>
            <a:ext cx="8161372" cy="6120680"/>
          </a:xfrm>
          <a:prstGeom prst="rect">
            <a:avLst/>
          </a:prstGeom>
          <a:noFill/>
        </p:spPr>
      </p:pic>
      <p:pic>
        <p:nvPicPr>
          <p:cNvPr id="9222" name="Picture 6" descr="D:\ВЕКТОР-2012\1. ОБЪЕДИНЕНИЯ_ВЕКТОР\Керамика и батик педагог Лавриненко Розалмя Масгутовна\Ромка\IMG_563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476672"/>
            <a:ext cx="4419066" cy="6120680"/>
          </a:xfrm>
          <a:prstGeom prst="rect">
            <a:avLst/>
          </a:prstGeom>
          <a:noFill/>
        </p:spPr>
      </p:pic>
      <p:pic>
        <p:nvPicPr>
          <p:cNvPr id="9223" name="Picture 7" descr="D:\ВЕКТОР-2012\1. ОБЪЕДИНЕНИЯ_ВЕКТОР\Керамика и батик педагог Лавриненко Розалмя Масгутовна\Ромка\IMG_564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44008" y="476672"/>
            <a:ext cx="4061702" cy="612068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атик_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692696"/>
            <a:ext cx="8195303" cy="5443149"/>
          </a:xfrm>
          <a:prstGeom prst="rect">
            <a:avLst/>
          </a:prstGeom>
        </p:spPr>
      </p:pic>
      <p:pic>
        <p:nvPicPr>
          <p:cNvPr id="3" name="Рисунок 2" descr="Батик_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7544" y="692695"/>
            <a:ext cx="4248472" cy="59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Батик_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16016" y="692696"/>
            <a:ext cx="3944814" cy="5874698"/>
          </a:xfrm>
          <a:prstGeom prst="rect">
            <a:avLst/>
          </a:prstGeom>
        </p:spPr>
      </p:pic>
      <p:pic>
        <p:nvPicPr>
          <p:cNvPr id="5" name="Рисунок 4" descr="Батик_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3528" y="692696"/>
            <a:ext cx="8429652" cy="559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Батик_6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23528" y="692696"/>
            <a:ext cx="8416695" cy="5786478"/>
          </a:xfrm>
          <a:prstGeom prst="rect">
            <a:avLst/>
          </a:prstGeom>
        </p:spPr>
      </p:pic>
      <p:pic>
        <p:nvPicPr>
          <p:cNvPr id="7" name="Рисунок 6" descr="Батик_8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251519" y="548680"/>
            <a:ext cx="8566967" cy="6144238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Pictures\pic_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57972" y="2996952"/>
            <a:ext cx="4762500" cy="3248025"/>
          </a:xfrm>
          <a:prstGeom prst="rect">
            <a:avLst/>
          </a:prstGeom>
          <a:noFill/>
        </p:spPr>
      </p:pic>
      <p:pic>
        <p:nvPicPr>
          <p:cNvPr id="1026" name="Picture 2" descr="C:\Users\User\Pictures\pic_2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4" y="3334172"/>
            <a:ext cx="3312368" cy="3312368"/>
          </a:xfrm>
          <a:prstGeom prst="rect">
            <a:avLst/>
          </a:prstGeom>
          <a:noFill/>
        </p:spPr>
      </p:pic>
      <p:pic>
        <p:nvPicPr>
          <p:cNvPr id="1027" name="Picture 3" descr="C:\Users\User\Pictures\pic_2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07904" y="620688"/>
            <a:ext cx="3209926" cy="3048000"/>
          </a:xfrm>
          <a:prstGeom prst="rect">
            <a:avLst/>
          </a:prstGeom>
          <a:noFill/>
        </p:spPr>
      </p:pic>
      <p:pic>
        <p:nvPicPr>
          <p:cNvPr id="1028" name="Picture 4" descr="C:\Users\User\Pictures\pic_31.jpg"/>
          <p:cNvPicPr>
            <a:picLocks noChangeAspect="1" noChangeArrowheads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 bwMode="auto">
          <a:xfrm>
            <a:off x="323529" y="620688"/>
            <a:ext cx="2847905" cy="2952328"/>
          </a:xfrm>
          <a:prstGeom prst="rect">
            <a:avLst/>
          </a:prstGeom>
          <a:noFill/>
        </p:spPr>
      </p:pic>
      <p:pic>
        <p:nvPicPr>
          <p:cNvPr id="11" name="Рисунок 10" descr="pic_2a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1650" y="476672"/>
            <a:ext cx="2307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8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</a:t>
            </a:r>
            <a:endParaRPr lang="ru-RU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3473713"/>
            <a:ext cx="69616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8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ВОРЧЕСКИХ</a:t>
            </a:r>
            <a:endParaRPr lang="ru-RU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6599" y="4409817"/>
            <a:ext cx="6751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8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ДАРЁННЫХ</a:t>
            </a:r>
            <a:endParaRPr lang="ru-RU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07979" y="5301208"/>
            <a:ext cx="3248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8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ЕБЯТ</a:t>
            </a:r>
            <a:endParaRPr lang="ru-RU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ВЕКТОР-2012\1. ОБЪЕДИНЕНИЯ_ВЕКТОР\Керамика и батик педагог Лавриненко Розалмя Масгутовна\2010\DSC_0357.jpg"/>
          <p:cNvPicPr>
            <a:picLocks noChangeAspect="1" noChangeArrowheads="1"/>
          </p:cNvPicPr>
          <p:nvPr/>
        </p:nvPicPr>
        <p:blipFill>
          <a:blip r:embed="rId2" cstate="screen">
            <a:lum bright="10000" contrast="20000"/>
          </a:blip>
          <a:srcRect/>
          <a:stretch>
            <a:fillRect/>
          </a:stretch>
        </p:blipFill>
        <p:spPr bwMode="auto">
          <a:xfrm rot="5400000">
            <a:off x="3555787" y="1276861"/>
            <a:ext cx="6480522" cy="4304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D:\ВЕКТОР-2012\1. ОБЪЕДИНЕНИЯ_ВЕКТОР\Керамика и батик педагог Лавриненко Розалмя Масгутовна\2010\DSC_035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892474" y="1276893"/>
            <a:ext cx="6480720" cy="4304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ЕКТОР-2012\1. ОБЪЕДИНЕНИЯ_ВЕКТОР\Керамика и батик педагог Лавриненко Розалмя Масгутовна\Сайт_керамюбатик\Керамика_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78170" y="332656"/>
            <a:ext cx="5943701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ВЕКТОР-2012\1. ОБЪЕДИНЕНИЯ_ВЕКТОР\Керамика и батик педагог Лавриненко Розалмя Масгутовна\Сайт_керамюбатик\Батик_1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645" y="332656"/>
            <a:ext cx="8883851" cy="6264696"/>
          </a:xfrm>
          <a:prstGeom prst="rect">
            <a:avLst/>
          </a:prstGeom>
          <a:noFill/>
        </p:spPr>
      </p:pic>
      <p:pic>
        <p:nvPicPr>
          <p:cNvPr id="4100" name="Picture 4" descr="D:\ВЕКТОР-2012\1. ОБЪЕДИНЕНИЯ_ВЕКТОР\Керамика и батик педагог Лавриненко Розалмя Масгутовна\Сайт_керамюбатик\Батик_1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19672" y="0"/>
            <a:ext cx="5545856" cy="6858000"/>
          </a:xfrm>
          <a:prstGeom prst="rect">
            <a:avLst/>
          </a:prstGeom>
          <a:noFill/>
        </p:spPr>
      </p:pic>
      <p:pic>
        <p:nvPicPr>
          <p:cNvPr id="4101" name="Picture 5" descr="D:\ВЕКТОР-2012\1. ОБЪЕДИНЕНИЯ_ВЕКТОР\Керамика и батик педагог Лавриненко Розалмя Масгутовна\Сайт_керамюбатик\Батик_0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0"/>
            <a:ext cx="856478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рваров Денис _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5720" y="2455313"/>
            <a:ext cx="2928958" cy="4136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00_268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735580" y="1214422"/>
            <a:ext cx="3672840" cy="495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_025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5400000">
            <a:off x="4651866" y="1634622"/>
            <a:ext cx="5055242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70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00232" y="214290"/>
            <a:ext cx="5406816" cy="6378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0х15_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071670" y="428604"/>
            <a:ext cx="5171250" cy="5715040"/>
          </a:xfrm>
          <a:prstGeom prst="rect">
            <a:avLst/>
          </a:prstGeom>
        </p:spPr>
      </p:pic>
      <p:pic>
        <p:nvPicPr>
          <p:cNvPr id="4" name="Рисунок 3" descr="10х15_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5720" y="500042"/>
            <a:ext cx="8471480" cy="568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ВЕКТОР-2012\1. ОБЪЕДИНЕНИЯ_ВЕКТОР\Керамика и батик педагог Лавриненко Розалмя Масгутовна\Сайт_керамюбатик\Батик_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23728" y="404664"/>
            <a:ext cx="4572000" cy="6096000"/>
          </a:xfrm>
          <a:prstGeom prst="rect">
            <a:avLst/>
          </a:prstGeom>
          <a:noFill/>
        </p:spPr>
      </p:pic>
      <p:pic>
        <p:nvPicPr>
          <p:cNvPr id="5123" name="Picture 3" descr="D:\ВЕКТОР-2012\1. ОБЪЕДИНЕНИЯ_ВЕКТОР\Керамика и батик педагог Лавриненко Розалмя Масгутовна\Сайт_керамюбатик\100_396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40196" y="343939"/>
            <a:ext cx="4348028" cy="618140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ВЕКТОР-2012\1. ОБЪЕДИНЕНИЯ_ВЕКТОР\Керамика и батик педагог Лавриненко Розалмя Масгутовна\Хоккейная команда\Хоккей_10.01.13\21-01-2013_13-04-21\DSC06069-20х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3937" y="404664"/>
            <a:ext cx="8862559" cy="6408712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u="sng" dirty="0" err="1" smtClean="0">
                <a:solidFill>
                  <a:srgbClr val="C00000"/>
                </a:solidFill>
              </a:rPr>
              <a:t>Бисероплетение.Макраме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Педагог: Десяткина Валентина Александровна</a:t>
            </a:r>
            <a:endParaRPr lang="ru-RU" sz="3200" dirty="0"/>
          </a:p>
        </p:txBody>
      </p:sp>
      <p:pic>
        <p:nvPicPr>
          <p:cNvPr id="4" name="Содержимое 3" descr="DSC_0219 копия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83484" y="1935163"/>
            <a:ext cx="3177032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сяткина_объединение бисероплетени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034" y="928670"/>
            <a:ext cx="8087612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сяткина_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42942" y="1000108"/>
            <a:ext cx="8072462" cy="536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укет из бисера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034" y="1000132"/>
            <a:ext cx="3710213" cy="5500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Десяткина_2.jpg"/>
          <p:cNvPicPr>
            <a:picLocks noChangeAspect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>
          <a:xfrm rot="5400000">
            <a:off x="3875735" y="1624935"/>
            <a:ext cx="5643603" cy="425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2420888"/>
            <a:ext cx="56888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Администрация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76" y="764704"/>
            <a:ext cx="4785856" cy="5750290"/>
          </a:xfrm>
          <a:prstGeom prst="rect">
            <a:avLst/>
          </a:prstGeom>
        </p:spPr>
      </p:pic>
      <p:pic>
        <p:nvPicPr>
          <p:cNvPr id="3" name="Рисунок 2" descr="DSC_0297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860032" y="1196752"/>
            <a:ext cx="4211960" cy="4929382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296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2323810" y="0"/>
            <a:ext cx="4496379" cy="6858000"/>
          </a:xfrm>
          <a:prstGeom prst="rect">
            <a:avLst/>
          </a:prstGeom>
        </p:spPr>
      </p:pic>
      <p:pic>
        <p:nvPicPr>
          <p:cNvPr id="3" name="Рисунок 2" descr="DSC_0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3" y="-3481"/>
            <a:ext cx="4606175" cy="6861481"/>
          </a:xfrm>
          <a:prstGeom prst="rect">
            <a:avLst/>
          </a:prstGeom>
        </p:spPr>
      </p:pic>
      <p:pic>
        <p:nvPicPr>
          <p:cNvPr id="4" name="Рисунок 3" descr="DSC_02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6195" y="0"/>
            <a:ext cx="515161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u="sng" dirty="0" smtClean="0">
                <a:solidFill>
                  <a:srgbClr val="C00000"/>
                </a:solidFill>
              </a:rPr>
              <a:t>Ступени творчества.</a:t>
            </a:r>
            <a:br>
              <a:rPr lang="ru-RU" sz="3600" u="sng" dirty="0" smtClean="0">
                <a:solidFill>
                  <a:srgbClr val="C00000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</a:t>
            </a:r>
            <a:r>
              <a:rPr lang="ru-RU" sz="3600" dirty="0" err="1" smtClean="0"/>
              <a:t>Дронь</a:t>
            </a:r>
            <a:r>
              <a:rPr lang="ru-RU" sz="3600" dirty="0" smtClean="0"/>
              <a:t> Наталья Александровна</a:t>
            </a:r>
            <a:endParaRPr lang="ru-RU" sz="3600" dirty="0"/>
          </a:p>
        </p:txBody>
      </p:sp>
      <p:pic>
        <p:nvPicPr>
          <p:cNvPr id="4" name="Содержимое 3" descr="DSC_012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15816" y="2204864"/>
            <a:ext cx="3177032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92364" y="908720"/>
            <a:ext cx="2303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u="sng" dirty="0" smtClean="0">
                <a:solidFill>
                  <a:srgbClr val="C00000"/>
                </a:solidFill>
              </a:rPr>
              <a:t>Шахматы.</a:t>
            </a:r>
            <a:endParaRPr lang="ru-RU" sz="36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5104 - Копия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28662" y="857232"/>
            <a:ext cx="7429552" cy="5572163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30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6606" y="624626"/>
            <a:ext cx="8217360" cy="5947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DSC_029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92480" y="693420"/>
            <a:ext cx="7559040" cy="5471160"/>
          </a:xfrm>
          <a:prstGeom prst="rect">
            <a:avLst/>
          </a:prstGeom>
        </p:spPr>
      </p:pic>
      <p:pic>
        <p:nvPicPr>
          <p:cNvPr id="4" name="Рисунок 3" descr="DSC_029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92480" y="693420"/>
            <a:ext cx="7559040" cy="5471160"/>
          </a:xfrm>
          <a:prstGeom prst="rect">
            <a:avLst/>
          </a:prstGeom>
        </p:spPr>
      </p:pic>
      <p:pic>
        <p:nvPicPr>
          <p:cNvPr id="5" name="Рисунок 4" descr="DSCN5111 - Копия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2409" y="500042"/>
            <a:ext cx="8191557" cy="6143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1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1817" y="844687"/>
            <a:ext cx="8000711" cy="565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DSC_002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71473" y="857232"/>
            <a:ext cx="8001055" cy="5656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_001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00034" y="797606"/>
            <a:ext cx="8143932" cy="5757397"/>
          </a:xfrm>
          <a:prstGeom prst="rect">
            <a:avLst/>
          </a:prstGeom>
        </p:spPr>
      </p:pic>
      <p:pic>
        <p:nvPicPr>
          <p:cNvPr id="6" name="Рисунок 5" descr="DSC_195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28596" y="596501"/>
            <a:ext cx="8215370" cy="5946205"/>
          </a:xfrm>
          <a:prstGeom prst="rect">
            <a:avLst/>
          </a:prstGeom>
        </p:spPr>
      </p:pic>
      <p:pic>
        <p:nvPicPr>
          <p:cNvPr id="7" name="Рисунок 6" descr="DSC_049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28596" y="571480"/>
            <a:ext cx="8290788" cy="6000792"/>
          </a:xfrm>
          <a:prstGeom prst="rect">
            <a:avLst/>
          </a:prstGeom>
        </p:spPr>
      </p:pic>
      <p:pic>
        <p:nvPicPr>
          <p:cNvPr id="8" name="Рисунок 7" descr="DSC_0054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85720" y="500042"/>
            <a:ext cx="8589268" cy="6072230"/>
          </a:xfrm>
          <a:prstGeom prst="rect">
            <a:avLst/>
          </a:prstGeom>
        </p:spPr>
      </p:pic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u="sng" dirty="0" smtClean="0">
                <a:solidFill>
                  <a:srgbClr val="C00000"/>
                </a:solidFill>
              </a:rPr>
              <a:t>Шашки.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Педагог: Бикбулатов </a:t>
            </a:r>
            <a:r>
              <a:rPr lang="ru-RU" sz="3600" dirty="0" err="1" smtClean="0"/>
              <a:t>Халяф</a:t>
            </a:r>
            <a:r>
              <a:rPr lang="ru-RU" sz="3600" dirty="0" smtClean="0"/>
              <a:t> </a:t>
            </a:r>
            <a:r>
              <a:rPr lang="ru-RU" sz="3600" dirty="0" err="1" smtClean="0"/>
              <a:t>Ахнафович</a:t>
            </a:r>
            <a:endParaRPr lang="ru-RU" sz="3600" dirty="0"/>
          </a:p>
        </p:txBody>
      </p:sp>
      <p:pic>
        <p:nvPicPr>
          <p:cNvPr id="4" name="Содержимое 3" descr="DSC_003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39742" y="1935163"/>
            <a:ext cx="6064515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рады шашистов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42910" y="536071"/>
            <a:ext cx="7858611" cy="589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Бикбулатов_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08489" y="0"/>
            <a:ext cx="5127021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u="sng" dirty="0" smtClean="0">
                <a:solidFill>
                  <a:srgbClr val="C00000"/>
                </a:solidFill>
              </a:rPr>
              <a:t>Участие </a:t>
            </a:r>
            <a:br>
              <a:rPr lang="ru-RU" sz="4000" u="sng" dirty="0" smtClean="0">
                <a:solidFill>
                  <a:srgbClr val="C00000"/>
                </a:solidFill>
              </a:rPr>
            </a:br>
            <a:r>
              <a:rPr lang="ru-RU" sz="4000" u="sng" dirty="0" smtClean="0">
                <a:solidFill>
                  <a:srgbClr val="C00000"/>
                </a:solidFill>
              </a:rPr>
              <a:t>в мероприятиях</a:t>
            </a:r>
            <a:endParaRPr lang="ru-RU" sz="4000" u="sng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12.01_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285852" y="2214554"/>
            <a:ext cx="6786610" cy="429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6262" y="1435230"/>
            <a:ext cx="8094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детского рисунка на приз спортклуба имени Салавата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Юлаева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96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3981" y="938266"/>
            <a:ext cx="8159985" cy="5419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1571612"/>
            <a:ext cx="701677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ЧЕРНИКОВСКАЯ КОТОВАСИЯ</a:t>
            </a:r>
          </a:p>
          <a:p>
            <a:pPr algn="ctr"/>
            <a:r>
              <a:rPr lang="ru-RU" sz="3600" dirty="0" smtClean="0"/>
              <a:t>2012</a:t>
            </a:r>
            <a:endParaRPr lang="ru-RU" sz="36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имени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4045438" cy="558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19445" y="1196752"/>
            <a:ext cx="402478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Директор</a:t>
            </a:r>
          </a:p>
          <a:p>
            <a:pPr algn="ctr"/>
            <a:r>
              <a:rPr lang="ru-RU" sz="4000" b="1" dirty="0" smtClean="0"/>
              <a:t>Пичугин</a:t>
            </a:r>
          </a:p>
          <a:p>
            <a:pPr algn="ctr"/>
            <a:r>
              <a:rPr lang="ru-RU" sz="4000" b="1" dirty="0" smtClean="0"/>
              <a:t>Юрий Николаевич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97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63780" y="1033161"/>
            <a:ext cx="7694434" cy="5110483"/>
          </a:xfrm>
          <a:prstGeom prst="rect">
            <a:avLst/>
          </a:prstGeom>
        </p:spPr>
      </p:pic>
      <p:pic>
        <p:nvPicPr>
          <p:cNvPr id="3" name="Рисунок 2" descr="DSC_096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1560" y="980728"/>
            <a:ext cx="8123865" cy="5395701"/>
          </a:xfrm>
          <a:prstGeom prst="rect">
            <a:avLst/>
          </a:prstGeom>
        </p:spPr>
      </p:pic>
      <p:pic>
        <p:nvPicPr>
          <p:cNvPr id="4" name="Рисунок 3" descr="DSC_101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3528" y="764704"/>
            <a:ext cx="8445738" cy="5609482"/>
          </a:xfrm>
          <a:prstGeom prst="rect">
            <a:avLst/>
          </a:prstGeom>
        </p:spPr>
      </p:pic>
      <p:pic>
        <p:nvPicPr>
          <p:cNvPr id="5" name="Рисунок 4" descr="DSC_104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3528" y="548680"/>
            <a:ext cx="8445736" cy="5609482"/>
          </a:xfrm>
          <a:prstGeom prst="rect">
            <a:avLst/>
          </a:prstGeom>
        </p:spPr>
      </p:pic>
      <p:pic>
        <p:nvPicPr>
          <p:cNvPr id="8" name="Рисунок 7" descr="DSC_1177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504" y="620688"/>
            <a:ext cx="8751556" cy="5812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620688"/>
            <a:ext cx="8033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Награждение по завершении учебного года.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DSC_1140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79512" y="594850"/>
            <a:ext cx="8712226" cy="5786478"/>
          </a:xfrm>
          <a:prstGeom prst="rect">
            <a:avLst/>
          </a:prstGeom>
        </p:spPr>
      </p:pic>
      <p:pic>
        <p:nvPicPr>
          <p:cNvPr id="6" name="Рисунок 5" descr="DSC_1141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43103" y="620688"/>
            <a:ext cx="8890157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15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8596" y="914809"/>
            <a:ext cx="8195303" cy="5443149"/>
          </a:xfrm>
          <a:prstGeom prst="rect">
            <a:avLst/>
          </a:prstGeom>
        </p:spPr>
      </p:pic>
      <p:pic>
        <p:nvPicPr>
          <p:cNvPr id="3" name="Рисунок 2" descr="DSC_116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596" y="854033"/>
            <a:ext cx="8286808" cy="5503925"/>
          </a:xfrm>
          <a:prstGeom prst="rect">
            <a:avLst/>
          </a:prstGeom>
        </p:spPr>
      </p:pic>
      <p:pic>
        <p:nvPicPr>
          <p:cNvPr id="4" name="Рисунок 3" descr="DSC_117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8662" y="819913"/>
            <a:ext cx="8338180" cy="5538045"/>
          </a:xfrm>
          <a:prstGeom prst="rect">
            <a:avLst/>
          </a:prstGeom>
        </p:spPr>
      </p:pic>
      <p:pic>
        <p:nvPicPr>
          <p:cNvPr id="5" name="Рисунок 4" descr="DSC_175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28596" y="819913"/>
            <a:ext cx="8338180" cy="5538045"/>
          </a:xfrm>
          <a:prstGeom prst="rect">
            <a:avLst/>
          </a:prstGeom>
        </p:spPr>
      </p:pic>
      <p:pic>
        <p:nvPicPr>
          <p:cNvPr id="6" name="Рисунок 5" descr="DSC_1790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5720" y="711690"/>
            <a:ext cx="8501122" cy="5646268"/>
          </a:xfrm>
          <a:prstGeom prst="rect">
            <a:avLst/>
          </a:prstGeom>
        </p:spPr>
      </p:pic>
      <p:pic>
        <p:nvPicPr>
          <p:cNvPr id="7" name="Рисунок 6" descr="Изображение 1317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14283" y="507532"/>
            <a:ext cx="8576538" cy="6207616"/>
          </a:xfrm>
          <a:prstGeom prst="rect">
            <a:avLst/>
          </a:prstGeom>
        </p:spPr>
      </p:pic>
      <p:pic>
        <p:nvPicPr>
          <p:cNvPr id="8" name="Рисунок 7" descr="DSCN1545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71472" y="642918"/>
            <a:ext cx="7739117" cy="5804338"/>
          </a:xfrm>
          <a:prstGeom prst="rect">
            <a:avLst/>
          </a:prstGeom>
        </p:spPr>
      </p:pic>
      <p:pic>
        <p:nvPicPr>
          <p:cNvPr id="9" name="Рисунок 8" descr="IMG_3067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357158" y="500042"/>
            <a:ext cx="8286808" cy="6215106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7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11433" y="948940"/>
            <a:ext cx="7961095" cy="5337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980728"/>
            <a:ext cx="5638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B050"/>
                </a:solidFill>
              </a:rPr>
              <a:t>Педагог года 2012</a:t>
            </a:r>
            <a:endParaRPr lang="ru-RU" sz="5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75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5400000">
            <a:off x="1550280" y="1021432"/>
            <a:ext cx="5786454" cy="502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87624" y="548680"/>
            <a:ext cx="45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участницы!!!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59832" y="836712"/>
            <a:ext cx="5565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РАБОТАЕМ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1а.jpg"/>
          <p:cNvPicPr>
            <a:picLocks noChangeAspect="1"/>
          </p:cNvPicPr>
          <p:nvPr/>
        </p:nvPicPr>
        <p:blipFill>
          <a:blip r:embed="rId3" cstate="print"/>
          <a:srcRect b="5211"/>
          <a:stretch>
            <a:fillRect/>
          </a:stretch>
        </p:blipFill>
        <p:spPr>
          <a:xfrm>
            <a:off x="5508105" y="-1"/>
            <a:ext cx="3635896" cy="6669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а.jpg"/>
          <p:cNvPicPr>
            <a:picLocks noChangeAspect="1"/>
          </p:cNvPicPr>
          <p:nvPr/>
        </p:nvPicPr>
        <p:blipFill>
          <a:blip r:embed="rId4" cstate="print"/>
          <a:srcRect b="11504"/>
          <a:stretch>
            <a:fillRect/>
          </a:stretch>
        </p:blipFill>
        <p:spPr>
          <a:xfrm>
            <a:off x="0" y="0"/>
            <a:ext cx="54785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5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inbowleft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000109"/>
            <a:ext cx="9089909" cy="5857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20688"/>
            <a:ext cx="76085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Приглашаем на занятия в наш </a:t>
            </a:r>
          </a:p>
          <a:p>
            <a:pPr algn="ctr"/>
            <a:r>
              <a:rPr lang="ru-RU" sz="2800" dirty="0" smtClean="0"/>
              <a:t>Центр детского (юношеского) </a:t>
            </a:r>
          </a:p>
          <a:p>
            <a:pPr algn="ctr"/>
            <a:r>
              <a:rPr lang="ru-RU" sz="2800" dirty="0" smtClean="0"/>
              <a:t>технического творчества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«ВЕКТОР»</a:t>
            </a:r>
          </a:p>
          <a:p>
            <a:pPr algn="ctr"/>
            <a:r>
              <a:rPr lang="ru-RU" sz="2800" dirty="0" smtClean="0"/>
              <a:t>Орджоникидзевского района города Уфы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г.Уфа Улица Кремлёвская д.53/1</a:t>
            </a:r>
          </a:p>
          <a:p>
            <a:pPr algn="ctr"/>
            <a:r>
              <a:rPr lang="ru-RU" sz="2800" dirty="0" smtClean="0"/>
              <a:t>т.263-52-32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724128" y="4581128"/>
            <a:ext cx="301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WWW.VEKTORKUT.RU</a:t>
            </a:r>
            <a:endParaRPr lang="ru-RU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игматуллина Т.А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4354085" cy="601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20986" y="1052736"/>
            <a:ext cx="504388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Заместитель  директора</a:t>
            </a:r>
          </a:p>
          <a:p>
            <a:pPr algn="ctr"/>
            <a:r>
              <a:rPr lang="ru-RU" sz="2800" b="1" dirty="0" smtClean="0"/>
              <a:t>по учебно-воспитательной </a:t>
            </a:r>
          </a:p>
          <a:p>
            <a:pPr algn="ctr"/>
            <a:r>
              <a:rPr lang="ru-RU" sz="2800" b="1" dirty="0" smtClean="0"/>
              <a:t>работе</a:t>
            </a:r>
          </a:p>
          <a:p>
            <a:pPr algn="ctr"/>
            <a:r>
              <a:rPr lang="ru-RU" sz="3200" b="1" dirty="0" err="1" smtClean="0"/>
              <a:t>Нигматуллина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Тамара Александровна</a:t>
            </a:r>
            <a:endParaRPr lang="ru-RU" sz="3200" b="1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2271</TotalTime>
  <Words>151</Words>
  <Application>Microsoft Office PowerPoint</Application>
  <PresentationFormat>Экран (4:3)</PresentationFormat>
  <Paragraphs>70</Paragraphs>
  <Slides>85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Спортивная радиопеленгация Педагог: Овчинников Юрий Геннадьевич</vt:lpstr>
      <vt:lpstr>Слайд 18</vt:lpstr>
      <vt:lpstr>Слайд 19</vt:lpstr>
      <vt:lpstr>Начальное техническое моделирование Педагог: Буляков Риф Габдрауфович </vt:lpstr>
      <vt:lpstr>Слайд 21</vt:lpstr>
      <vt:lpstr>Слайд 22</vt:lpstr>
      <vt:lpstr>Слайд 23</vt:lpstr>
      <vt:lpstr>Компьютерная графика Педагог: Маркелова Ольга Геннадьевна</vt:lpstr>
      <vt:lpstr>Слайд 25</vt:lpstr>
      <vt:lpstr>Слайд 26</vt:lpstr>
      <vt:lpstr>Слайд 27</vt:lpstr>
      <vt:lpstr>Слайд 28</vt:lpstr>
      <vt:lpstr>Слайд 29</vt:lpstr>
      <vt:lpstr>Слайд 30</vt:lpstr>
      <vt:lpstr>Художественное шитьё Педагог: Загирова Наталья Николаевна</vt:lpstr>
      <vt:lpstr>Слайд 32</vt:lpstr>
      <vt:lpstr>Слайд 33</vt:lpstr>
      <vt:lpstr>Слайд 34</vt:lpstr>
      <vt:lpstr>Слайд 35</vt:lpstr>
      <vt:lpstr>Слайд 36</vt:lpstr>
      <vt:lpstr>Слайд 37</vt:lpstr>
      <vt:lpstr>Изобразительное искусство Педагог: Шарипова Лиля Равильевна</vt:lpstr>
      <vt:lpstr>Слайд 39</vt:lpstr>
      <vt:lpstr>Слайд 40</vt:lpstr>
      <vt:lpstr>Слайд 41</vt:lpstr>
      <vt:lpstr>Слайд 42</vt:lpstr>
      <vt:lpstr>Слайд 43</vt:lpstr>
      <vt:lpstr>Гобелен.Ковроткачество Педагог: Бухтеева Нина Николаевна</vt:lpstr>
      <vt:lpstr>Слайд 45</vt:lpstr>
      <vt:lpstr>Слайд 46</vt:lpstr>
      <vt:lpstr>Слайд 47</vt:lpstr>
      <vt:lpstr>Слайд 48</vt:lpstr>
      <vt:lpstr>Слайд 49</vt:lpstr>
      <vt:lpstr>Керамика Педагог: Лавриненко Розалия Масгутовна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 Бисероплетение.Макраме Педагог: Десяткина Валентина Александровна</vt:lpstr>
      <vt:lpstr>Слайд 67</vt:lpstr>
      <vt:lpstr>Слайд 68</vt:lpstr>
      <vt:lpstr>Слайд 69</vt:lpstr>
      <vt:lpstr>Слайд 70</vt:lpstr>
      <vt:lpstr>Слайд 71</vt:lpstr>
      <vt:lpstr>Ступени творчества.  Педагог: Дронь Наталья Александровна</vt:lpstr>
      <vt:lpstr>Слайд 73</vt:lpstr>
      <vt:lpstr>Слайд 74</vt:lpstr>
      <vt:lpstr>Слайд 75</vt:lpstr>
      <vt:lpstr>Шашки. Педагог: Бикбулатов Халяф Ахнафович</vt:lpstr>
      <vt:lpstr>Слайд 77</vt:lpstr>
      <vt:lpstr>Участие  в мероприятиях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Юрий</dc:creator>
  <cp:lastModifiedBy>User</cp:lastModifiedBy>
  <cp:revision>248</cp:revision>
  <dcterms:created xsi:type="dcterms:W3CDTF">2012-09-05T17:10:53Z</dcterms:created>
  <dcterms:modified xsi:type="dcterms:W3CDTF">2013-07-02T07:54:14Z</dcterms:modified>
</cp:coreProperties>
</file>